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14"/>
  </p:notesMasterIdLst>
  <p:sldIdLst>
    <p:sldId id="256" r:id="rId2"/>
    <p:sldId id="272" r:id="rId3"/>
    <p:sldId id="259" r:id="rId4"/>
    <p:sldId id="260" r:id="rId5"/>
    <p:sldId id="261" r:id="rId6"/>
    <p:sldId id="262" r:id="rId7"/>
    <p:sldId id="263" r:id="rId8"/>
    <p:sldId id="264" r:id="rId9"/>
    <p:sldId id="257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Мышляева А.Н." initials="МА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5A28"/>
    <a:srgbClr val="0082C8"/>
    <a:srgbClr val="EBF7FF"/>
    <a:srgbClr val="FFFFFF"/>
    <a:srgbClr val="FF9900"/>
    <a:srgbClr val="FF66FF"/>
    <a:srgbClr val="0000FF"/>
    <a:srgbClr val="FFFF00"/>
    <a:srgbClr val="FFFF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57" autoAdjust="0"/>
    <p:restoredTop sz="84120" autoAdjust="0"/>
  </p:normalViewPr>
  <p:slideViewPr>
    <p:cSldViewPr snapToGrid="0">
      <p:cViewPr varScale="1">
        <p:scale>
          <a:sx n="107" d="100"/>
          <a:sy n="107" d="100"/>
        </p:scale>
        <p:origin x="72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D9BAD-8E55-4461-9125-2B40D0927498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850C1-2BED-451E-BBD7-925E9707B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809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850C1-2BED-451E-BBD7-925E9707BDA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614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850C1-2BED-451E-BBD7-925E9707BDA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516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850C1-2BED-451E-BBD7-925E9707BDA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897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850C1-2BED-451E-BBD7-925E9707BDA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206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850C1-2BED-451E-BBD7-925E9707BDA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11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850C1-2BED-451E-BBD7-925E9707BDA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5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850C1-2BED-451E-BBD7-925E9707BDA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761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850C1-2BED-451E-BBD7-925E9707BDA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866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16C4F-B808-482D-A550-EBAC6577DFAC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7E5C4-54F5-45ED-BC04-9D19C48599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16C4F-B808-482D-A550-EBAC6577DFAC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7E5C4-54F5-45ED-BC04-9D19C48599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16C4F-B808-482D-A550-EBAC6577DFAC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7E5C4-54F5-45ED-BC04-9D19C48599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16C4F-B808-482D-A550-EBAC6577DFAC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7E5C4-54F5-45ED-BC04-9D19C48599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16C4F-B808-482D-A550-EBAC6577DFAC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7E5C4-54F5-45ED-BC04-9D19C48599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16C4F-B808-482D-A550-EBAC6577DFAC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7E5C4-54F5-45ED-BC04-9D19C485991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16C4F-B808-482D-A550-EBAC6577DFAC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7E5C4-54F5-45ED-BC04-9D19C48599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16C4F-B808-482D-A550-EBAC6577DFAC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7E5C4-54F5-45ED-BC04-9D19C48599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16C4F-B808-482D-A550-EBAC6577DFAC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7E5C4-54F5-45ED-BC04-9D19C48599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16C4F-B808-482D-A550-EBAC6577DFAC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C97E5C4-54F5-45ED-BC04-9D19C48599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16C4F-B808-482D-A550-EBAC6577DFAC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7E5C4-54F5-45ED-BC04-9D19C48599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2C16C4F-B808-482D-A550-EBAC6577DFAC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FC97E5C4-54F5-45ED-BC04-9D19C485991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24.png"/><Relationship Id="rId7" Type="http://schemas.openxmlformats.org/officeDocument/2006/relationships/image" Target="../media/image82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emf"/><Relationship Id="rId9" Type="http://schemas.openxmlformats.org/officeDocument/2006/relationships/image" Target="../media/image8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5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65" Type="http://schemas.openxmlformats.org/officeDocument/2006/relationships/image" Target="../media/image332.sv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12" Type="http://schemas.openxmlformats.org/officeDocument/2006/relationships/image" Target="../media/image2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9" Type="http://schemas.openxmlformats.org/officeDocument/2006/relationships/image" Target="../media/image73.png"/><Relationship Id="rId3" Type="http://schemas.openxmlformats.org/officeDocument/2006/relationships/image" Target="../media/image37.png"/><Relationship Id="rId21" Type="http://schemas.openxmlformats.org/officeDocument/2006/relationships/image" Target="../media/image55.png"/><Relationship Id="rId34" Type="http://schemas.openxmlformats.org/officeDocument/2006/relationships/image" Target="../media/image68.png"/><Relationship Id="rId42" Type="http://schemas.openxmlformats.org/officeDocument/2006/relationships/image" Target="../media/image76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33" Type="http://schemas.openxmlformats.org/officeDocument/2006/relationships/image" Target="../media/image67.png"/><Relationship Id="rId38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29" Type="http://schemas.openxmlformats.org/officeDocument/2006/relationships/image" Target="../media/image63.png"/><Relationship Id="rId41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32" Type="http://schemas.openxmlformats.org/officeDocument/2006/relationships/image" Target="../media/image66.png"/><Relationship Id="rId37" Type="http://schemas.openxmlformats.org/officeDocument/2006/relationships/image" Target="../media/image71.png"/><Relationship Id="rId40" Type="http://schemas.openxmlformats.org/officeDocument/2006/relationships/image" Target="../media/image74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28" Type="http://schemas.openxmlformats.org/officeDocument/2006/relationships/image" Target="../media/image62.png"/><Relationship Id="rId36" Type="http://schemas.openxmlformats.org/officeDocument/2006/relationships/image" Target="../media/image70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31" Type="http://schemas.openxmlformats.org/officeDocument/2006/relationships/image" Target="../media/image65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61.png"/><Relationship Id="rId30" Type="http://schemas.openxmlformats.org/officeDocument/2006/relationships/image" Target="../media/image64.png"/><Relationship Id="rId35" Type="http://schemas.openxmlformats.org/officeDocument/2006/relationships/image" Target="../media/image69.png"/><Relationship Id="rId43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Григорий Гладков - В коробке с карандашами (minus) (1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000" end="123340.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384" y="112437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609" y="2522274"/>
            <a:ext cx="1038565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solidFill>
                  <a:srgbClr val="0082C8"/>
                </a:solidFill>
                <a:latin typeface="Corki" pitchFamily="50" charset="-52"/>
                <a:cs typeface="Times New Roman" panose="02020603050405020304" pitchFamily="18" charset="0"/>
              </a:rPr>
              <a:t>МИНИСТЕРСТВО ТРУДА</a:t>
            </a:r>
          </a:p>
          <a:p>
            <a:pPr algn="ctr"/>
            <a:r>
              <a:rPr lang="ru-RU" sz="4000" dirty="0" smtClean="0">
                <a:solidFill>
                  <a:srgbClr val="0082C8"/>
                </a:solidFill>
                <a:latin typeface="Corki" pitchFamily="50" charset="-52"/>
                <a:cs typeface="Times New Roman" panose="02020603050405020304" pitchFamily="18" charset="0"/>
              </a:rPr>
              <a:t>И СОЦИАЛЬНОГО РАЗВИТИЯ</a:t>
            </a:r>
          </a:p>
          <a:p>
            <a:pPr algn="ctr"/>
            <a:r>
              <a:rPr lang="ru-RU" sz="4000" dirty="0" smtClean="0">
                <a:solidFill>
                  <a:srgbClr val="0082C8"/>
                </a:solidFill>
                <a:latin typeface="Corki" pitchFamily="50" charset="-52"/>
                <a:cs typeface="Times New Roman" panose="02020603050405020304" pitchFamily="18" charset="0"/>
              </a:rPr>
              <a:t> МУРМАНСКОЙ ОБЛАСТИ</a:t>
            </a:r>
          </a:p>
          <a:p>
            <a:endParaRPr lang="ru-RU" sz="3600" dirty="0">
              <a:latin typeface="Corki" pitchFamily="50" charset="-52"/>
              <a:cs typeface="Times New Roman" panose="02020603050405020304" pitchFamily="18" charset="0"/>
            </a:endParaRPr>
          </a:p>
          <a:p>
            <a:endParaRPr lang="ru-RU" sz="3600" dirty="0" smtClean="0">
              <a:latin typeface="Corki" pitchFamily="50" charset="-52"/>
              <a:cs typeface="Times New Roman" panose="02020603050405020304" pitchFamily="18" charset="0"/>
            </a:endParaRPr>
          </a:p>
          <a:p>
            <a:endParaRPr lang="ru-RU" sz="3600" dirty="0">
              <a:latin typeface="Corki" pitchFamily="50" charset="-52"/>
              <a:cs typeface="Times New Roman" panose="02020603050405020304" pitchFamily="18" charset="0"/>
            </a:endParaRPr>
          </a:p>
          <a:p>
            <a:pPr algn="ctr"/>
            <a:r>
              <a:rPr lang="ru-RU" sz="3600" dirty="0" smtClean="0">
                <a:latin typeface="Corki" pitchFamily="50" charset="-52"/>
                <a:cs typeface="Times New Roman" panose="02020603050405020304" pitchFamily="18" charset="0"/>
              </a:rPr>
              <a:t>представляет</a:t>
            </a:r>
            <a:endParaRPr lang="ru-RU" sz="3600" dirty="0">
              <a:latin typeface="Corki" pitchFamily="50" charset="-52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288712" y="751061"/>
            <a:ext cx="1481456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9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514832" y="283709"/>
            <a:ext cx="6771736" cy="897147"/>
          </a:xfrm>
          <a:prstGeom prst="roundRect">
            <a:avLst/>
          </a:prstGeom>
          <a:solidFill>
            <a:srgbClr val="EBF7FF"/>
          </a:solidFill>
          <a:ln>
            <a:solidFill>
              <a:srgbClr val="EB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Corki" pitchFamily="50" charset="-52"/>
              </a:rPr>
              <a:t>Приглашаем к участию в конкурсе детского рисунка </a:t>
            </a:r>
          </a:p>
          <a:p>
            <a:pPr algn="ctr"/>
            <a:r>
              <a:rPr lang="ru-RU" sz="2800" dirty="0" smtClean="0">
                <a:solidFill>
                  <a:schemeClr val="tx1"/>
                </a:solidFill>
                <a:latin typeface="Corki" pitchFamily="50" charset="-52"/>
              </a:rPr>
              <a:t>по охране труда в </a:t>
            </a:r>
            <a:r>
              <a:rPr lang="ru-RU" sz="2800" b="1" dirty="0" smtClean="0">
                <a:solidFill>
                  <a:schemeClr val="tx1"/>
                </a:solidFill>
                <a:latin typeface="Corki" pitchFamily="50" charset="-52"/>
              </a:rPr>
              <a:t>2025</a:t>
            </a:r>
            <a:r>
              <a:rPr lang="ru-RU" sz="2800" dirty="0" smtClean="0">
                <a:solidFill>
                  <a:schemeClr val="tx1"/>
                </a:solidFill>
                <a:latin typeface="Corki" pitchFamily="50" charset="-52"/>
              </a:rPr>
              <a:t> году </a:t>
            </a:r>
            <a:endParaRPr lang="ru-RU" sz="2800" dirty="0">
              <a:solidFill>
                <a:schemeClr val="tx1"/>
              </a:solidFill>
              <a:latin typeface="Corki" pitchFamily="50" charset="-52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057683" y="1495686"/>
            <a:ext cx="4171917" cy="603100"/>
          </a:xfrm>
          <a:prstGeom prst="roundRect">
            <a:avLst/>
          </a:prstGeom>
          <a:solidFill>
            <a:srgbClr val="EBF7FF"/>
          </a:solidFill>
          <a:ln>
            <a:solidFill>
              <a:srgbClr val="EB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Corki" pitchFamily="50" charset="-52"/>
              </a:rPr>
              <a:t>д</a:t>
            </a:r>
            <a:r>
              <a:rPr lang="ru-RU" sz="2800" dirty="0" smtClean="0">
                <a:solidFill>
                  <a:schemeClr val="tx1"/>
                </a:solidFill>
                <a:latin typeface="Corki" pitchFamily="50" charset="-52"/>
              </a:rPr>
              <a:t>етей в возрасте от </a:t>
            </a:r>
            <a:r>
              <a:rPr lang="ru-RU" sz="2800" b="1" dirty="0" smtClean="0">
                <a:solidFill>
                  <a:schemeClr val="tx1"/>
                </a:solidFill>
                <a:latin typeface="Corki" pitchFamily="50" charset="-52"/>
              </a:rPr>
              <a:t>7</a:t>
            </a:r>
            <a:r>
              <a:rPr lang="ru-RU" sz="2800" dirty="0" smtClean="0">
                <a:solidFill>
                  <a:schemeClr val="tx1"/>
                </a:solidFill>
                <a:latin typeface="Corki" pitchFamily="50" charset="-52"/>
              </a:rPr>
              <a:t> до </a:t>
            </a:r>
            <a:r>
              <a:rPr lang="ru-RU" sz="2800" b="1" dirty="0" smtClean="0">
                <a:solidFill>
                  <a:schemeClr val="tx1"/>
                </a:solidFill>
                <a:latin typeface="Corki" pitchFamily="50" charset="-52"/>
              </a:rPr>
              <a:t>15</a:t>
            </a:r>
            <a:r>
              <a:rPr lang="ru-RU" sz="2800" dirty="0" smtClean="0">
                <a:solidFill>
                  <a:schemeClr val="tx1"/>
                </a:solidFill>
                <a:latin typeface="Corki" pitchFamily="50" charset="-52"/>
              </a:rPr>
              <a:t> лет</a:t>
            </a:r>
            <a:endParaRPr lang="ru-RU" sz="2800" dirty="0">
              <a:solidFill>
                <a:schemeClr val="tx1"/>
              </a:solidFill>
              <a:latin typeface="Corki" pitchFamily="50" charset="-52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630" y="463994"/>
            <a:ext cx="5429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0" y="6409426"/>
            <a:ext cx="1371210" cy="465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67D47EE-B7A5-FC46-AA16-331648D5D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649" y="1556178"/>
            <a:ext cx="561282" cy="4821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50" y="2431275"/>
            <a:ext cx="3154734" cy="22171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110" y="2431275"/>
            <a:ext cx="3124456" cy="22077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341" y="2448741"/>
            <a:ext cx="1538199" cy="22171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454" y="2448741"/>
            <a:ext cx="1492612" cy="22234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965" y="2448741"/>
            <a:ext cx="1573375" cy="221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58883"/>
      </p:ext>
    </p:extLst>
  </p:cSld>
  <p:clrMapOvr>
    <a:masterClrMapping/>
  </p:clrMapOvr>
  <p:transition advClick="0" advTm="4000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Мышляева\Конкурс рисунка\охрана труда апрель 2022\IMG_226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7" t="7962" r="7619" b="8264"/>
          <a:stretch/>
        </p:blipFill>
        <p:spPr bwMode="auto">
          <a:xfrm>
            <a:off x="0" y="0"/>
            <a:ext cx="12192000" cy="685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19857" y="984723"/>
            <a:ext cx="7772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FFFFFF"/>
                </a:solidFill>
                <a:latin typeface="Corki" pitchFamily="50" charset="-52"/>
                <a:cs typeface="Times New Roman" panose="02020603050405020304" pitchFamily="18" charset="0"/>
              </a:rPr>
              <a:t>НАЧАЛО ПРИЁМА РАБОТ – </a:t>
            </a:r>
          </a:p>
          <a:p>
            <a:pPr algn="ctr"/>
            <a:r>
              <a:rPr lang="ru-RU" sz="3200" b="1" i="1" dirty="0" smtClean="0">
                <a:solidFill>
                  <a:srgbClr val="FFFFFF"/>
                </a:solidFill>
                <a:latin typeface="Corki" pitchFamily="50" charset="-52"/>
                <a:cs typeface="Times New Roman" panose="02020603050405020304" pitchFamily="18" charset="0"/>
              </a:rPr>
              <a:t>4 </a:t>
            </a:r>
            <a:r>
              <a:rPr lang="ru-RU" sz="3200" b="1" i="1" dirty="0">
                <a:solidFill>
                  <a:srgbClr val="FFFFFF"/>
                </a:solidFill>
                <a:latin typeface="Corki" pitchFamily="50" charset="-52"/>
                <a:cs typeface="Times New Roman" panose="02020603050405020304" pitchFamily="18" charset="0"/>
              </a:rPr>
              <a:t>ФЕВРАЛЯ,</a:t>
            </a:r>
          </a:p>
          <a:p>
            <a:pPr algn="ctr"/>
            <a:endParaRPr lang="ru-RU" sz="3200" b="1" i="1" dirty="0">
              <a:solidFill>
                <a:srgbClr val="FFFFFF"/>
              </a:solidFill>
              <a:latin typeface="Corki" pitchFamily="50" charset="-52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>
                <a:solidFill>
                  <a:srgbClr val="FFFFFF"/>
                </a:solidFill>
                <a:latin typeface="Corki" pitchFamily="50" charset="-52"/>
                <a:cs typeface="Times New Roman" panose="02020603050405020304" pitchFamily="18" charset="0"/>
              </a:rPr>
              <a:t>ОКОНЧАНИЕ – </a:t>
            </a:r>
            <a:r>
              <a:rPr lang="ru-RU" sz="3200" b="1" i="1" dirty="0" smtClean="0">
                <a:solidFill>
                  <a:srgbClr val="FFFFFF"/>
                </a:solidFill>
                <a:latin typeface="Corki" pitchFamily="50" charset="-52"/>
                <a:cs typeface="Times New Roman" panose="02020603050405020304" pitchFamily="18" charset="0"/>
              </a:rPr>
              <a:t>21 МАРТА</a:t>
            </a:r>
            <a:endParaRPr lang="ru-RU" sz="3200" b="1" i="1" dirty="0">
              <a:solidFill>
                <a:srgbClr val="FFFFFF"/>
              </a:solidFill>
              <a:latin typeface="Corki" pitchFamily="50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13254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4" descr="https://kartinkin.net/uploads/posts/2021-01/1611117155_19-p-fon-mazki-kisti-2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8" descr="https://kartinkin.net/uploads/posts/2021-01/1611117155_19-p-fon-mazki-kisti-24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693271" y="6126054"/>
            <a:ext cx="1924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orki" pitchFamily="50" charset="-52"/>
                <a:cs typeface="Times New Roman" panose="02020603050405020304" pitchFamily="18" charset="0"/>
              </a:rPr>
              <a:t>г. Мурманск,</a:t>
            </a:r>
          </a:p>
          <a:p>
            <a:pPr algn="ctr"/>
            <a:r>
              <a:rPr lang="ru-RU" b="1" dirty="0" smtClean="0">
                <a:latin typeface="Corki" pitchFamily="50" charset="-52"/>
                <a:cs typeface="Times New Roman" panose="02020603050405020304" pitchFamily="18" charset="0"/>
              </a:rPr>
              <a:t>2025</a:t>
            </a:r>
            <a:endParaRPr lang="ru-RU" b="1" dirty="0">
              <a:latin typeface="Corki" pitchFamily="50" charset="-52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83118" y="741145"/>
            <a:ext cx="7702754" cy="35394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sz="2800" dirty="0" smtClean="0">
                <a:solidFill>
                  <a:schemeClr val="tx1"/>
                </a:solidFill>
                <a:latin typeface="Corki" pitchFamily="50" charset="-52"/>
              </a:rPr>
              <a:t>Подробная информация о проведении и условиях участия </a:t>
            </a:r>
          </a:p>
          <a:p>
            <a:pPr algn="ctr"/>
            <a:r>
              <a:rPr lang="ru-RU" sz="2800" dirty="0" smtClean="0">
                <a:solidFill>
                  <a:schemeClr val="tx1"/>
                </a:solidFill>
                <a:latin typeface="Corki" pitchFamily="50" charset="-52"/>
              </a:rPr>
              <a:t>в конкурсе размещена на сайте</a:t>
            </a:r>
          </a:p>
          <a:p>
            <a:pPr algn="ctr"/>
            <a:endParaRPr lang="ru-RU" sz="2800" dirty="0" smtClean="0">
              <a:solidFill>
                <a:schemeClr val="tx1"/>
              </a:solidFill>
              <a:latin typeface="Corki" pitchFamily="50" charset="-52"/>
            </a:endParaRPr>
          </a:p>
          <a:p>
            <a:pPr algn="ctr"/>
            <a:r>
              <a:rPr lang="ru-RU" sz="2800" dirty="0" smtClean="0">
                <a:solidFill>
                  <a:schemeClr val="tx1"/>
                </a:solidFill>
                <a:latin typeface="Corki" pitchFamily="50" charset="-52"/>
              </a:rPr>
              <a:t>Министерства труда и социального развития Мурманской области в разделе «Конкурсы»</a:t>
            </a:r>
          </a:p>
          <a:p>
            <a:pPr algn="ctr"/>
            <a:endParaRPr lang="ru-RU" sz="2800" dirty="0" smtClean="0">
              <a:solidFill>
                <a:schemeClr val="tx1"/>
              </a:solidFill>
              <a:latin typeface="Corki" pitchFamily="50" charset="-52"/>
            </a:endParaRPr>
          </a:p>
          <a:p>
            <a:pPr algn="ctr"/>
            <a:r>
              <a:rPr lang="ru-RU" sz="2800" dirty="0">
                <a:solidFill>
                  <a:schemeClr val="tx1"/>
                </a:solidFill>
                <a:latin typeface="Corki" pitchFamily="50" charset="-52"/>
                <a:cs typeface="Times New Roman" panose="02020603050405020304" pitchFamily="18" charset="0"/>
              </a:rPr>
              <a:t>(</a:t>
            </a:r>
            <a:r>
              <a:rPr lang="en-US" sz="2800" dirty="0">
                <a:solidFill>
                  <a:schemeClr val="tx1"/>
                </a:solidFill>
                <a:latin typeface="Corki" pitchFamily="50" charset="-52"/>
                <a:cs typeface="Times New Roman" panose="02020603050405020304" pitchFamily="18" charset="0"/>
              </a:rPr>
              <a:t>https</a:t>
            </a:r>
            <a:r>
              <a:rPr lang="ru-RU" sz="2800" dirty="0">
                <a:solidFill>
                  <a:schemeClr val="tx1"/>
                </a:solidFill>
                <a:latin typeface="Corki" pitchFamily="50" charset="-52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chemeClr val="tx1"/>
                </a:solidFill>
                <a:latin typeface="Corki" pitchFamily="50" charset="-52"/>
                <a:cs typeface="Times New Roman" panose="02020603050405020304" pitchFamily="18" charset="0"/>
              </a:rPr>
              <a:t>//minsoc.gov-murman.ru)</a:t>
            </a:r>
            <a:endParaRPr lang="ru-RU" sz="2800" dirty="0">
              <a:solidFill>
                <a:schemeClr val="tx1"/>
              </a:solidFill>
              <a:latin typeface="Corki" pitchFamily="50" charset="-52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6442869"/>
            <a:ext cx="13716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05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018576" y="1354348"/>
            <a:ext cx="7850042" cy="2027207"/>
          </a:xfrm>
          <a:prstGeom prst="roundRect">
            <a:avLst/>
          </a:prstGeom>
          <a:solidFill>
            <a:srgbClr val="EBF7FF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Corki" pitchFamily="50" charset="-52"/>
              </a:rPr>
              <a:t>Двенадцатый</a:t>
            </a:r>
          </a:p>
          <a:p>
            <a:pPr algn="ctr"/>
            <a:r>
              <a:rPr lang="ru-RU" sz="3600" dirty="0" smtClean="0">
                <a:solidFill>
                  <a:schemeClr val="tx1"/>
                </a:solidFill>
                <a:latin typeface="Corki" pitchFamily="50" charset="-52"/>
              </a:rPr>
              <a:t>конкурс детского рисунка по охране труда</a:t>
            </a:r>
            <a:endParaRPr lang="ru-RU" sz="3600" dirty="0">
              <a:solidFill>
                <a:schemeClr val="tx1"/>
              </a:solidFill>
              <a:latin typeface="Corki" pitchFamily="50" charset="-52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157" y="4615131"/>
            <a:ext cx="1931586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B54163E-AB2E-FB41-A922-70C281091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681" y="1431421"/>
            <a:ext cx="756074" cy="79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6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74393" y="413688"/>
            <a:ext cx="5712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82C8"/>
                </a:solidFill>
                <a:latin typeface="Corki" pitchFamily="50" charset="-52"/>
              </a:rPr>
              <a:t>Конкурс проводится в </a:t>
            </a:r>
            <a:r>
              <a:rPr lang="ru-RU" sz="3600" b="1" dirty="0" smtClean="0">
                <a:solidFill>
                  <a:srgbClr val="0082C8"/>
                </a:solidFill>
                <a:latin typeface="Corki" pitchFamily="50" charset="-52"/>
              </a:rPr>
              <a:t>3</a:t>
            </a:r>
            <a:r>
              <a:rPr lang="ru-RU" sz="3600" dirty="0" smtClean="0">
                <a:solidFill>
                  <a:srgbClr val="0082C8"/>
                </a:solidFill>
                <a:latin typeface="Corki" pitchFamily="50" charset="-52"/>
              </a:rPr>
              <a:t> номинациях:</a:t>
            </a:r>
            <a:endParaRPr lang="ru-RU" sz="3600" dirty="0">
              <a:solidFill>
                <a:srgbClr val="0082C8"/>
              </a:solidFill>
              <a:latin typeface="Corki" pitchFamily="50" charset="-5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8102"/>
            <a:ext cx="1542451" cy="524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378549" y="1576251"/>
            <a:ext cx="2234241" cy="9254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Corki" pitchFamily="50" charset="-52"/>
              </a:rPr>
              <a:t>Безопасный труд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Corki" pitchFamily="50" charset="-52"/>
              </a:rPr>
              <a:t>г</a:t>
            </a:r>
            <a:r>
              <a:rPr lang="ru-RU" sz="2400" dirty="0" smtClean="0">
                <a:solidFill>
                  <a:schemeClr val="tx1"/>
                </a:solidFill>
                <a:latin typeface="Corki" pitchFamily="50" charset="-52"/>
              </a:rPr>
              <a:t>лазами детей</a:t>
            </a:r>
            <a:endParaRPr lang="ru-RU" sz="2400" dirty="0">
              <a:solidFill>
                <a:schemeClr val="tx1"/>
              </a:solidFill>
              <a:latin typeface="Corki" pitchFamily="50" charset="-52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848362" y="1577351"/>
            <a:ext cx="2238395" cy="9575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Corki" pitchFamily="50" charset="-52"/>
              </a:rPr>
              <a:t>Охрана труда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Corki" pitchFamily="50" charset="-52"/>
              </a:rPr>
              <a:t>в знаках и символах</a:t>
            </a:r>
            <a:endParaRPr lang="ru-RU" sz="2400" dirty="0">
              <a:solidFill>
                <a:schemeClr val="tx1"/>
              </a:solidFill>
              <a:latin typeface="Corki" pitchFamily="50" charset="-52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299080" y="1577351"/>
            <a:ext cx="2234241" cy="9417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Corki" pitchFamily="50" charset="-52"/>
              </a:rPr>
              <a:t>Мои правила безопасности</a:t>
            </a:r>
            <a:endParaRPr lang="ru-RU" sz="2400" dirty="0">
              <a:solidFill>
                <a:schemeClr val="tx1"/>
              </a:solidFill>
              <a:latin typeface="Corki" pitchFamily="50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32" y="2519078"/>
            <a:ext cx="2604273" cy="35415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065" y="2509819"/>
            <a:ext cx="2604273" cy="35415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365" y="2532204"/>
            <a:ext cx="2598387" cy="352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6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9000">
        <p:split orient="vert"/>
      </p:transition>
    </mc:Choice>
    <mc:Fallback xmlns="">
      <p:transition spd="slow" advClick="0" advTm="9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30010" y="97737"/>
            <a:ext cx="3889565" cy="41994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1"/>
                </a:solidFill>
                <a:latin typeface="Corki" pitchFamily="50" charset="-52"/>
              </a:rPr>
              <a:t>За </a:t>
            </a:r>
            <a:r>
              <a:rPr lang="ru-RU" sz="4000" b="1" dirty="0" smtClean="0">
                <a:solidFill>
                  <a:schemeClr val="tx1"/>
                </a:solidFill>
                <a:latin typeface="Corki" pitchFamily="50" charset="-52"/>
              </a:rPr>
              <a:t>11</a:t>
            </a:r>
            <a:r>
              <a:rPr lang="ru-RU" sz="4000" dirty="0" smtClean="0">
                <a:solidFill>
                  <a:schemeClr val="tx1"/>
                </a:solidFill>
                <a:latin typeface="Corki" pitchFamily="50" charset="-52"/>
              </a:rPr>
              <a:t> лет в конкурсе приняло участие около </a:t>
            </a:r>
            <a:r>
              <a:rPr lang="ru-RU" sz="4000" b="1" dirty="0">
                <a:solidFill>
                  <a:srgbClr val="F05A28"/>
                </a:solidFill>
                <a:latin typeface="Corki" pitchFamily="50" charset="-52"/>
              </a:rPr>
              <a:t>5</a:t>
            </a:r>
            <a:r>
              <a:rPr lang="ru-RU" sz="4000" b="1" dirty="0" smtClean="0">
                <a:solidFill>
                  <a:srgbClr val="F05A28"/>
                </a:solidFill>
                <a:latin typeface="Corki" pitchFamily="50" charset="-52"/>
              </a:rPr>
              <a:t>000</a:t>
            </a:r>
            <a:r>
              <a:rPr lang="ru-RU" sz="4000" dirty="0" smtClean="0">
                <a:solidFill>
                  <a:srgbClr val="FF0000"/>
                </a:solidFill>
                <a:latin typeface="Corki" pitchFamily="50" charset="-52"/>
              </a:rPr>
              <a:t> </a:t>
            </a:r>
            <a:r>
              <a:rPr lang="ru-RU" sz="4000" dirty="0" smtClean="0">
                <a:solidFill>
                  <a:schemeClr val="tx1"/>
                </a:solidFill>
                <a:latin typeface="Corki" pitchFamily="50" charset="-52"/>
              </a:rPr>
              <a:t>детей</a:t>
            </a:r>
            <a:endParaRPr lang="ru-RU" sz="4000" dirty="0">
              <a:solidFill>
                <a:schemeClr val="tx1"/>
              </a:solidFill>
              <a:latin typeface="Corki" pitchFamily="50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060" y="3281449"/>
            <a:ext cx="4184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82C8"/>
                </a:solidFill>
                <a:latin typeface="Corki" pitchFamily="50" charset="-52"/>
              </a:rPr>
              <a:t>в</a:t>
            </a:r>
            <a:r>
              <a:rPr lang="ru-RU" sz="3200" dirty="0" smtClean="0">
                <a:solidFill>
                  <a:srgbClr val="0082C8"/>
                </a:solidFill>
                <a:latin typeface="Corki" pitchFamily="50" charset="-52"/>
              </a:rPr>
              <a:t> возрасте от </a:t>
            </a:r>
            <a:r>
              <a:rPr lang="ru-RU" sz="3200" b="1" dirty="0" smtClean="0">
                <a:solidFill>
                  <a:srgbClr val="0082C8"/>
                </a:solidFill>
                <a:latin typeface="Corki" pitchFamily="50" charset="-52"/>
              </a:rPr>
              <a:t>7</a:t>
            </a:r>
            <a:r>
              <a:rPr lang="ru-RU" sz="3200" dirty="0" smtClean="0">
                <a:solidFill>
                  <a:srgbClr val="0082C8"/>
                </a:solidFill>
                <a:latin typeface="Corki" pitchFamily="50" charset="-52"/>
              </a:rPr>
              <a:t> до </a:t>
            </a:r>
            <a:r>
              <a:rPr lang="ru-RU" sz="3200" b="1" dirty="0" smtClean="0">
                <a:solidFill>
                  <a:srgbClr val="0082C8"/>
                </a:solidFill>
                <a:latin typeface="Corki" pitchFamily="50" charset="-52"/>
              </a:rPr>
              <a:t>15</a:t>
            </a:r>
            <a:r>
              <a:rPr lang="ru-RU" sz="3200" dirty="0" smtClean="0">
                <a:solidFill>
                  <a:srgbClr val="0082C8"/>
                </a:solidFill>
                <a:latin typeface="Corki" pitchFamily="50" charset="-52"/>
              </a:rPr>
              <a:t> лет</a:t>
            </a:r>
            <a:endParaRPr lang="ru-RU" sz="3200" dirty="0">
              <a:solidFill>
                <a:srgbClr val="0082C8"/>
              </a:solidFill>
              <a:latin typeface="Corki" pitchFamily="50" charset="-52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8102"/>
            <a:ext cx="1542451" cy="524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70" y="2593469"/>
            <a:ext cx="3227196" cy="42043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70" y="97737"/>
            <a:ext cx="3227195" cy="24287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643" y="97737"/>
            <a:ext cx="3014599" cy="419947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40446" y="4051713"/>
            <a:ext cx="2222997" cy="30145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43913" y="3702932"/>
            <a:ext cx="1947318" cy="346302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2B58A40-69BB-FF4A-B00B-250F8A8F28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65"/>
              </a:ext>
            </a:extLst>
          </a:blip>
          <a:stretch>
            <a:fillRect/>
          </a:stretch>
        </p:blipFill>
        <p:spPr>
          <a:xfrm rot="3500462">
            <a:off x="1884576" y="67057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8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wipe/>
      </p:transition>
    </mc:Choice>
    <mc:Fallback xmlns="">
      <p:transition spd="slow" advClick="0" advTm="4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5" descr="https://pictures.telegram-store.com/channels/nbb-idea/604_2021_12_18_1_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8" descr="https://st-martin.ru/800/600/https/www.logosklad.ru/UserFiles/image/nornikel/nornik_kolsk_gmk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163803" y="271505"/>
            <a:ext cx="3910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82C8"/>
                </a:solidFill>
                <a:latin typeface="Corki" pitchFamily="50" charset="-52"/>
              </a:rPr>
              <a:t>НАШИ СПОНСОРЫ:</a:t>
            </a:r>
            <a:endParaRPr lang="ru-RU" sz="4000" dirty="0">
              <a:solidFill>
                <a:srgbClr val="0082C8"/>
              </a:solidFill>
              <a:latin typeface="Corki" pitchFamily="50" charset="-52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07975" y="1429966"/>
            <a:ext cx="11501647" cy="4954069"/>
          </a:xfrm>
          <a:prstGeom prst="roundRect">
            <a:avLst/>
          </a:prstGeom>
          <a:solidFill>
            <a:srgbClr val="EBF7FF"/>
          </a:solidFill>
          <a:ln>
            <a:solidFill>
              <a:srgbClr val="EB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3" name="Picture 5" descr="https://papik.pro/uploads/posts/2022-01/1643617532_12-papik-pro-p-yevrokhim-logotip-1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8" t="11106" r="9388" b="25565"/>
          <a:stretch/>
        </p:blipFill>
        <p:spPr bwMode="auto">
          <a:xfrm>
            <a:off x="8879332" y="4386666"/>
            <a:ext cx="3106161" cy="175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cdn1-media.rabota.ru/processor/logo/original/2022/09/27/murmanskijjmorskojjtorgovyjjport-eb039da374bb2a93aca5e553cec516a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650" y="2004682"/>
            <a:ext cx="2569320" cy="229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t="17851" r="58000" b="19382"/>
          <a:stretch/>
        </p:blipFill>
        <p:spPr bwMode="auto">
          <a:xfrm>
            <a:off x="6058798" y="2004683"/>
            <a:ext cx="2805429" cy="229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https://sun6-22.userapi.com/s/v1/ig2/dZ3QTcEK9Hr3YobXw4D4SEGTVuKCZHsAwh0gFzMlT8UpAX6llU_Rar_xdjSySt66OMt3CLBItmhYdHV3anjWa84L.jpg?size=1280x1280&amp;quality=96&amp;crop=0,221,1280,1280&amp;ava=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3" t="45449" r="28893" b="37080"/>
          <a:stretch/>
        </p:blipFill>
        <p:spPr bwMode="auto">
          <a:xfrm>
            <a:off x="3096650" y="4622532"/>
            <a:ext cx="2569320" cy="144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https://murmansk.allpromsnab.ru/upload/iblock/778/77855df2f5cc220197722778741e5bb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2" t="34114" r="29397" b="33308"/>
          <a:stretch/>
        </p:blipFill>
        <p:spPr bwMode="auto">
          <a:xfrm>
            <a:off x="6058797" y="4622532"/>
            <a:ext cx="2805429" cy="144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5" t="19639" r="30875" b="20968"/>
          <a:stretch/>
        </p:blipFill>
        <p:spPr bwMode="auto">
          <a:xfrm>
            <a:off x="916748" y="4251856"/>
            <a:ext cx="1747632" cy="18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Gerald Harris attorney at law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2" y="2004685"/>
            <a:ext cx="1967017" cy="196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8" t="5957" r="14006"/>
          <a:stretch/>
        </p:blipFill>
        <p:spPr bwMode="auto">
          <a:xfrm>
            <a:off x="9256406" y="2015457"/>
            <a:ext cx="2352014" cy="229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89" y="6472509"/>
            <a:ext cx="1371210" cy="465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498E0919-4616-1D4A-B4AA-8ADA85341F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78903" y="271505"/>
            <a:ext cx="518085" cy="54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7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79894" y="446868"/>
            <a:ext cx="3127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0082C8"/>
                </a:solidFill>
                <a:latin typeface="Corki" pitchFamily="50" charset="-52"/>
                <a:cs typeface="Times New Roman" panose="02020603050405020304" pitchFamily="18" charset="0"/>
              </a:rPr>
              <a:t>КОМПЕТЕНТНОЕ ЖЮРИ</a:t>
            </a:r>
            <a:endParaRPr lang="ru-RU" sz="3200" i="1" dirty="0">
              <a:solidFill>
                <a:srgbClr val="0082C8"/>
              </a:solidFill>
              <a:latin typeface="Corki" pitchFamily="50" charset="-52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463044"/>
            <a:ext cx="1542451" cy="524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61CE4E4-9D90-4442-8D06-DA02D89A0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3526" y="384159"/>
            <a:ext cx="506368" cy="54841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7" t="29542"/>
          <a:stretch/>
        </p:blipFill>
        <p:spPr>
          <a:xfrm>
            <a:off x="6458867" y="1434594"/>
            <a:ext cx="5733133" cy="36438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9" t="17369" r="1105"/>
          <a:stretch/>
        </p:blipFill>
        <p:spPr>
          <a:xfrm>
            <a:off x="-1" y="1031643"/>
            <a:ext cx="4515366" cy="32158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786" y="3046132"/>
            <a:ext cx="4905764" cy="367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6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randomBar dir="vert"/>
      </p:transition>
    </mc:Choice>
    <mc:Fallback xmlns="">
      <p:transition spd="slow" advClick="0" advTm="4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512361" y="341189"/>
            <a:ext cx="7073231" cy="4973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Corki" pitchFamily="50" charset="-52"/>
              </a:rPr>
              <a:t>Победители и призёры награждаются дипломами</a:t>
            </a:r>
            <a:endParaRPr lang="ru-RU" sz="3200" dirty="0">
              <a:solidFill>
                <a:schemeClr val="tx1"/>
              </a:solidFill>
              <a:latin typeface="Corki" pitchFamily="50" charset="-52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148" y="321555"/>
            <a:ext cx="5365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4" y="6494532"/>
            <a:ext cx="1542451" cy="524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9" t="7870" r="32240" b="9074"/>
          <a:stretch/>
        </p:blipFill>
        <p:spPr bwMode="auto">
          <a:xfrm rot="21117109">
            <a:off x="313360" y="1075093"/>
            <a:ext cx="3415347" cy="449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9" t="11226" r="32135" b="5648"/>
          <a:stretch/>
        </p:blipFill>
        <p:spPr bwMode="auto">
          <a:xfrm rot="21298032">
            <a:off x="1345915" y="1447211"/>
            <a:ext cx="3274979" cy="455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9" t="11226" r="32135" b="5648"/>
          <a:stretch/>
        </p:blipFill>
        <p:spPr bwMode="auto">
          <a:xfrm>
            <a:off x="2321484" y="2064734"/>
            <a:ext cx="3409703" cy="474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9" t="11226" r="32135" b="5648"/>
          <a:stretch/>
        </p:blipFill>
        <p:spPr bwMode="auto">
          <a:xfrm rot="465070">
            <a:off x="7881870" y="1094069"/>
            <a:ext cx="3547857" cy="4936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9" t="11226" r="32135" b="5648"/>
          <a:stretch/>
        </p:blipFill>
        <p:spPr bwMode="auto">
          <a:xfrm rot="452298">
            <a:off x="8551348" y="1933860"/>
            <a:ext cx="3389265" cy="4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9" t="7870" r="32240" b="9074"/>
          <a:stretch/>
        </p:blipFill>
        <p:spPr bwMode="auto">
          <a:xfrm>
            <a:off x="4259643" y="2191096"/>
            <a:ext cx="3415347" cy="449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9" t="7870" r="32240" b="9074"/>
          <a:stretch/>
        </p:blipFill>
        <p:spPr bwMode="auto">
          <a:xfrm rot="186033">
            <a:off x="6519056" y="2265011"/>
            <a:ext cx="3415347" cy="449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3" t="15164" r="32136" b="48927"/>
          <a:stretch/>
        </p:blipFill>
        <p:spPr bwMode="auto">
          <a:xfrm>
            <a:off x="2970350" y="4345597"/>
            <a:ext cx="4215471" cy="2512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3" t="15164" r="32136" b="48927"/>
          <a:stretch/>
        </p:blipFill>
        <p:spPr bwMode="auto">
          <a:xfrm>
            <a:off x="7185821" y="4336612"/>
            <a:ext cx="4215471" cy="2512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7589145"/>
      </p:ext>
    </p:extLst>
  </p:cSld>
  <p:clrMapOvr>
    <a:masterClrMapping/>
  </p:clrMapOvr>
  <p:transition advClick="0" advTm="4000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651974" y="408562"/>
            <a:ext cx="7208466" cy="4064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Corki" pitchFamily="50" charset="-52"/>
              </a:rPr>
              <a:t>Все участники конкурса получают сертификаты</a:t>
            </a:r>
            <a:endParaRPr lang="ru-RU" sz="3200" dirty="0">
              <a:solidFill>
                <a:schemeClr val="tx1"/>
              </a:solidFill>
              <a:latin typeface="Corki" pitchFamily="50" charset="-52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357" y="359913"/>
            <a:ext cx="460484" cy="455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0" y="6523891"/>
            <a:ext cx="1371210" cy="465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79" y="1754413"/>
            <a:ext cx="3183390" cy="39983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175" y="1754413"/>
            <a:ext cx="3183390" cy="399836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208" y="1759609"/>
            <a:ext cx="3183390" cy="399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98421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Рисунок 10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515" y="5105636"/>
            <a:ext cx="1650215" cy="1768233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653" y="5056546"/>
            <a:ext cx="1710511" cy="1801453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817" y="3447407"/>
            <a:ext cx="1556881" cy="1658229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819" y="3455664"/>
            <a:ext cx="1760129" cy="1631605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362" y="-25272"/>
            <a:ext cx="1591809" cy="1865882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905" y="-20453"/>
            <a:ext cx="2101173" cy="1844633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30" y="-12524"/>
            <a:ext cx="2081720" cy="1828777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39" y="-12524"/>
            <a:ext cx="1750979" cy="1815927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379" y="1824180"/>
            <a:ext cx="1587301" cy="1647105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860" y="-20453"/>
            <a:ext cx="1535397" cy="1860631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563" y="-20453"/>
            <a:ext cx="1906038" cy="1854984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846" y="1791469"/>
            <a:ext cx="1221407" cy="1657405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32" y="1796381"/>
            <a:ext cx="1433820" cy="1652493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487" y="0"/>
            <a:ext cx="1140969" cy="1816253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939" y="1815652"/>
            <a:ext cx="1157412" cy="1661489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10" y="3448874"/>
            <a:ext cx="1643537" cy="1655297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09" y="5094469"/>
            <a:ext cx="1641858" cy="1764629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919" y="1191"/>
            <a:ext cx="1713081" cy="1811695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271" y="1775092"/>
            <a:ext cx="1706829" cy="1702049"/>
          </a:xfrm>
          <a:prstGeom prst="rect">
            <a:avLst/>
          </a:prstGeom>
        </p:spPr>
      </p:pic>
      <p:pic>
        <p:nvPicPr>
          <p:cNvPr id="88" name="Рисунок 8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56094"/>
            <a:ext cx="1686137" cy="1694219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08" y="3450326"/>
            <a:ext cx="1626264" cy="1664716"/>
          </a:xfrm>
          <a:prstGeom prst="rect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236" y="3448874"/>
            <a:ext cx="1656339" cy="1634716"/>
          </a:xfrm>
          <a:prstGeom prst="rect">
            <a:avLst/>
          </a:prstGeom>
        </p:spPr>
      </p:pic>
      <p:pic>
        <p:nvPicPr>
          <p:cNvPr id="94" name="Рисунок 9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321" y="3438903"/>
            <a:ext cx="1591048" cy="1650862"/>
          </a:xfrm>
          <a:prstGeom prst="rect">
            <a:avLst/>
          </a:prstGeom>
        </p:spPr>
      </p:pic>
      <p:pic>
        <p:nvPicPr>
          <p:cNvPr id="95" name="Рисунок 9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223" y="3445669"/>
            <a:ext cx="1448023" cy="1648800"/>
          </a:xfrm>
          <a:prstGeom prst="rect">
            <a:avLst/>
          </a:prstGeom>
        </p:spPr>
      </p:pic>
      <p:pic>
        <p:nvPicPr>
          <p:cNvPr id="96" name="Рисунок 9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680" y="1839747"/>
            <a:ext cx="1322410" cy="1637394"/>
          </a:xfrm>
          <a:prstGeom prst="rect">
            <a:avLst/>
          </a:prstGeom>
        </p:spPr>
      </p:pic>
      <p:pic>
        <p:nvPicPr>
          <p:cNvPr id="97" name="Рисунок 9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547" y="5101235"/>
            <a:ext cx="1133263" cy="1761834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164" y="5083590"/>
            <a:ext cx="1515064" cy="1797124"/>
          </a:xfrm>
          <a:prstGeom prst="rect">
            <a:avLst/>
          </a:prstGeom>
        </p:spPr>
      </p:pic>
      <p:pic>
        <p:nvPicPr>
          <p:cNvPr id="99" name="Рисунок 98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670" y="3465749"/>
            <a:ext cx="1288330" cy="1639079"/>
          </a:xfrm>
          <a:prstGeom prst="rect">
            <a:avLst/>
          </a:prstGeom>
        </p:spPr>
      </p:pic>
      <p:pic>
        <p:nvPicPr>
          <p:cNvPr id="100" name="Рисунок 9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25" y="5056545"/>
            <a:ext cx="1179325" cy="1806523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270" y="-40839"/>
            <a:ext cx="1443947" cy="1865019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968" y="5052999"/>
            <a:ext cx="1278334" cy="1817173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79" y="5089765"/>
            <a:ext cx="1030578" cy="1787374"/>
          </a:xfrm>
          <a:prstGeom prst="rect">
            <a:avLst/>
          </a:prstGeom>
        </p:spPr>
      </p:pic>
      <p:pic>
        <p:nvPicPr>
          <p:cNvPr id="104" name="Рисунок 10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513" y="1803403"/>
            <a:ext cx="1190236" cy="1652261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090" y="-25272"/>
            <a:ext cx="1308589" cy="1859803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698" y="3457616"/>
            <a:ext cx="1232378" cy="164802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967" y="5056546"/>
            <a:ext cx="1335858" cy="1824167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804" y="1768152"/>
            <a:ext cx="1012750" cy="1682162"/>
          </a:xfrm>
          <a:prstGeom prst="rect">
            <a:avLst/>
          </a:prstGeom>
        </p:spPr>
      </p:pic>
      <p:pic>
        <p:nvPicPr>
          <p:cNvPr id="110" name="Рисунок 109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64" y="5052999"/>
            <a:ext cx="1138404" cy="1804999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468" y="1791469"/>
            <a:ext cx="904610" cy="1672711"/>
          </a:xfrm>
          <a:prstGeom prst="rect">
            <a:avLst/>
          </a:prstGeom>
        </p:spPr>
      </p:pic>
      <p:pic>
        <p:nvPicPr>
          <p:cNvPr id="112" name="Рисунок 111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650" y="1827345"/>
            <a:ext cx="970338" cy="1638404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642" y="3438903"/>
            <a:ext cx="1561584" cy="166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7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2241</TotalTime>
  <Words>143</Words>
  <Application>Microsoft Office PowerPoint</Application>
  <PresentationFormat>Широкоэкранный</PresentationFormat>
  <Paragraphs>50</Paragraphs>
  <Slides>12</Slides>
  <Notes>8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Arial</vt:lpstr>
      <vt:lpstr>Calibri</vt:lpstr>
      <vt:lpstr>Corki</vt:lpstr>
      <vt:lpstr>Franklin Gothic Book</vt:lpstr>
      <vt:lpstr>Franklin Gothic Medium</vt:lpstr>
      <vt:lpstr>Times New Roman</vt:lpstr>
      <vt:lpstr>Tunga</vt:lpstr>
      <vt:lpstr>Wingdings</vt:lpstr>
      <vt:lpstr>Углы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Вешаева Н.В.</dc:creator>
  <cp:lastModifiedBy>Вешаева Н.В.</cp:lastModifiedBy>
  <cp:revision>199</cp:revision>
  <dcterms:created xsi:type="dcterms:W3CDTF">2023-01-31T11:26:48Z</dcterms:created>
  <dcterms:modified xsi:type="dcterms:W3CDTF">2025-02-11T13:07:12Z</dcterms:modified>
</cp:coreProperties>
</file>